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87" r:id="rId3"/>
    <p:sldId id="307" r:id="rId4"/>
    <p:sldId id="290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303" r:id="rId13"/>
    <p:sldId id="300" r:id="rId14"/>
    <p:sldId id="301" r:id="rId15"/>
    <p:sldId id="299" r:id="rId16"/>
    <p:sldId id="302" r:id="rId17"/>
    <p:sldId id="304" r:id="rId18"/>
    <p:sldId id="305" r:id="rId19"/>
    <p:sldId id="306" r:id="rId20"/>
    <p:sldId id="25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75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67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70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4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9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3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138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52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21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57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69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35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3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57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79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50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6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94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69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270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81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1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internals.com/understanding-pac-man-ghost-behavio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852936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팩 맨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(PACK MAN)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50912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교육생 이 정 수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err="1" smtClean="0">
                <a:solidFill>
                  <a:schemeClr val="tx2">
                    <a:lumMod val="50000"/>
                  </a:schemeClr>
                </a:solidFill>
              </a:rPr>
              <a:t>네오플</a:t>
            </a:r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 제주 아카데미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이동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–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유령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GIF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55" y="1772816"/>
            <a:ext cx="5825282" cy="31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0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이동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–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유령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340768"/>
            <a:ext cx="72728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유령은 </a:t>
            </a:r>
            <a:r>
              <a:rPr lang="ko-KR" altLang="en-US" dirty="0" err="1" smtClean="0"/>
              <a:t>팩맨과</a:t>
            </a:r>
            <a:r>
              <a:rPr lang="ko-KR" altLang="en-US" dirty="0" smtClean="0"/>
              <a:t> 달리 멈추지를 못합니다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그렇기 때문에 진행방향의 앞에 타일이 장애물인지 확인 할 필요가 없습니다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확인해야 할 것은 이동 후의 타일입니다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타일은 자신이 어떤 방향으로 연결되어 있는지 갖고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유령은 이 타일이 가진 정보로 이동 방향을 결정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이어진 타일이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개라면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일방통행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방향을 바꾸지 못하고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하지만 후에 기술할 </a:t>
            </a:r>
            <a:r>
              <a:rPr lang="ko-KR" altLang="en-US" dirty="0" err="1" smtClean="0"/>
              <a:t>모드전환시</a:t>
            </a:r>
            <a:r>
              <a:rPr lang="ko-KR" altLang="en-US" dirty="0" smtClean="0"/>
              <a:t> 방향을 바꿀 수 있습니다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이어진 타일이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개이상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교차로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이라면 유령 각자만의 방식으로 방향을 결정합니다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24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이동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–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유령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344" y="1470794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204567"/>
            <a:ext cx="2553686" cy="1794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005064"/>
            <a:ext cx="2736304" cy="1792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2907" y="1664888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유령은 교차로를 만났을 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교차로의 모든 방향에서부터 </a:t>
            </a:r>
            <a:r>
              <a:rPr lang="ko-KR" altLang="en-US" sz="1200" dirty="0" err="1" smtClean="0"/>
              <a:t>타게팅타일</a:t>
            </a:r>
            <a:r>
              <a:rPr lang="ko-KR" altLang="en-US" sz="1200" dirty="0" smtClean="0"/>
              <a:t> 까지의 직선거리를 잽니다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그리고 그 중 짧은 방향으로 가게 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103948" y="4578090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 경우 왼쪽방향이 직선거리는 짧지만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실제 경로는 더 멉니다</a:t>
            </a:r>
            <a:r>
              <a:rPr lang="en-US" altLang="ko-KR" sz="1200" dirty="0" smtClean="0"/>
              <a:t>. 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이 상황에서 유령은 직선거리가 짧은 왼쪽을 택할 것이고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팩맨은</a:t>
            </a:r>
            <a:r>
              <a:rPr lang="ko-KR" altLang="en-US" sz="1200" dirty="0" smtClean="0"/>
              <a:t> 이를 이용해서 유령을 빠져나갈 수 있습니다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1800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유령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–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모드 변환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225569"/>
            <a:ext cx="734481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이동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유령</a:t>
            </a:r>
            <a:r>
              <a:rPr lang="en-US" altLang="ko-KR" sz="1400" dirty="0" smtClean="0"/>
              <a:t>GIF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에서 속이 찬 네모들은 각 각의 유령들의 </a:t>
            </a:r>
            <a:r>
              <a:rPr lang="ko-KR" altLang="en-US" sz="1400" dirty="0" err="1" smtClean="0"/>
              <a:t>타게팅</a:t>
            </a:r>
            <a:r>
              <a:rPr lang="ko-KR" altLang="en-US" sz="1400" dirty="0" smtClean="0"/>
              <a:t> 타일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분산모드는 유령들을 퍼지게 하는 모드이며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 모드 </a:t>
            </a:r>
            <a:r>
              <a:rPr lang="ko-KR" altLang="en-US" sz="1400" dirty="0" err="1" smtClean="0"/>
              <a:t>일때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타게팅</a:t>
            </a:r>
            <a:r>
              <a:rPr lang="ko-KR" altLang="en-US" sz="1400" dirty="0" smtClean="0"/>
              <a:t> 타일은 </a:t>
            </a:r>
            <a:r>
              <a:rPr lang="ko-KR" altLang="en-US" sz="1400" dirty="0" err="1" smtClean="0"/>
              <a:t>맵의</a:t>
            </a:r>
            <a:r>
              <a:rPr lang="ko-KR" altLang="en-US" sz="1400" dirty="0" smtClean="0"/>
              <a:t> 가장 끝입니다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유령마다 고유의 코너를 </a:t>
            </a:r>
            <a:r>
              <a:rPr lang="ko-KR" altLang="en-US" sz="1400" dirty="0" err="1" smtClean="0"/>
              <a:t>갖고있습니다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추적모드는 유령들이 각자의 방식으로 </a:t>
            </a:r>
            <a:r>
              <a:rPr lang="ko-KR" altLang="en-US" sz="1400" dirty="0" err="1" smtClean="0"/>
              <a:t>팩맨을</a:t>
            </a:r>
            <a:r>
              <a:rPr lang="ko-KR" altLang="en-US" sz="1400" dirty="0" smtClean="0"/>
              <a:t> 쫓는 모드입니다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정확하게는 </a:t>
            </a:r>
            <a:r>
              <a:rPr lang="ko-KR" altLang="en-US" sz="1400" dirty="0" err="1" smtClean="0"/>
              <a:t>타게팅</a:t>
            </a:r>
            <a:r>
              <a:rPr lang="ko-KR" altLang="en-US" sz="1400" dirty="0" smtClean="0"/>
              <a:t> 타일을 계산하는 과정이 유령들 마다 다릅니다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err="1" smtClean="0"/>
              <a:t>겁먹은모드는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팩맨이</a:t>
            </a:r>
            <a:r>
              <a:rPr lang="ko-KR" altLang="en-US" sz="1400" dirty="0" smtClean="0"/>
              <a:t> 큰 먹이를 먹었을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이동속도가 감소하고 분산모드가 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영원추적모드는 </a:t>
            </a:r>
            <a:r>
              <a:rPr lang="ko-KR" altLang="en-US" sz="1400" dirty="0" err="1" smtClean="0"/>
              <a:t>팩맨이</a:t>
            </a:r>
            <a:r>
              <a:rPr lang="ko-KR" altLang="en-US" sz="1400" dirty="0" smtClean="0"/>
              <a:t> 분산모드가 되지 않는 모드입니다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앞에서 유령은 일방통행 일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방향을 바꾸지 못한다고 했지만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실제 </a:t>
            </a:r>
            <a:r>
              <a:rPr lang="ko-KR" altLang="en-US" sz="1400" dirty="0" err="1" smtClean="0"/>
              <a:t>팩맨</a:t>
            </a:r>
            <a:r>
              <a:rPr lang="ko-KR" altLang="en-US" sz="1400" dirty="0" smtClean="0"/>
              <a:t> 게임에서는 이러한 모드 전환이 될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방향을 바꾸게 만들었고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이를 반영해 모드가 전환 될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방향을 바꾸게 해놨습니다</a:t>
            </a:r>
            <a:r>
              <a:rPr lang="en-US" altLang="ko-KR" sz="1400" dirty="0" smtClean="0"/>
              <a:t>. (</a:t>
            </a:r>
            <a:r>
              <a:rPr lang="ko-KR" altLang="en-US" sz="1400" dirty="0" err="1" smtClean="0"/>
              <a:t>겁먹은모드에서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다른모드는</a:t>
            </a:r>
            <a:r>
              <a:rPr lang="ko-KR" altLang="en-US" sz="1400" dirty="0" smtClean="0"/>
              <a:t> 방향을 바꾸지 않는 것 또한 구현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최초 게임 </a:t>
            </a:r>
            <a:r>
              <a:rPr lang="ko-KR" altLang="en-US" sz="1400" dirty="0" err="1" smtClean="0"/>
              <a:t>진행시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분산모드가 </a:t>
            </a:r>
            <a:r>
              <a:rPr lang="en-US" altLang="ko-KR" sz="1400" dirty="0"/>
              <a:t>7</a:t>
            </a:r>
            <a:r>
              <a:rPr lang="ko-KR" altLang="en-US" sz="1400" dirty="0" smtClean="0"/>
              <a:t>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이후 추적모드가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초</a:t>
            </a:r>
            <a:endParaRPr lang="en-US" altLang="ko-KR" sz="1400" dirty="0" smtClean="0"/>
          </a:p>
          <a:p>
            <a:r>
              <a:rPr lang="ko-KR" altLang="en-US" sz="1400" dirty="0" smtClean="0"/>
              <a:t>이후 분산모드 </a:t>
            </a:r>
            <a:r>
              <a:rPr lang="en-US" altLang="ko-KR" sz="1400" dirty="0"/>
              <a:t>7</a:t>
            </a:r>
            <a:r>
              <a:rPr lang="ko-KR" altLang="en-US" sz="1400" dirty="0" smtClean="0"/>
              <a:t>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추적모드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초</a:t>
            </a:r>
            <a:endParaRPr lang="en-US" altLang="ko-KR" sz="1400" dirty="0" smtClean="0"/>
          </a:p>
          <a:p>
            <a:r>
              <a:rPr lang="ko-KR" altLang="en-US" sz="1400" dirty="0" smtClean="0"/>
              <a:t>이후 분산모드 </a:t>
            </a:r>
            <a:r>
              <a:rPr lang="en-US" altLang="ko-KR" sz="1400" dirty="0"/>
              <a:t>6</a:t>
            </a:r>
            <a:r>
              <a:rPr lang="ko-KR" altLang="en-US" sz="1400" dirty="0" smtClean="0"/>
              <a:t>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추적모드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초</a:t>
            </a:r>
            <a:endParaRPr lang="en-US" altLang="ko-KR" sz="1400" dirty="0" smtClean="0"/>
          </a:p>
          <a:p>
            <a:r>
              <a:rPr lang="ko-KR" altLang="en-US" sz="1400" dirty="0" smtClean="0"/>
              <a:t>이후 분산모드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영원추적모드로 모드 변환이 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겁먹은 모드로 바뀌어도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이전 모드의 시간을 갖고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겁먹은 모드가 끝난 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다시 재개하기 때문에 유령의 움직임이 다양해지게 됩니다</a:t>
            </a:r>
            <a:r>
              <a:rPr lang="en-US" altLang="ko-KR" sz="1400" dirty="0" smtClean="0"/>
              <a:t>. 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4542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유령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–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모드 변환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225569"/>
            <a:ext cx="734481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이동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유령</a:t>
            </a:r>
            <a:r>
              <a:rPr lang="en-US" altLang="ko-KR" sz="1400" dirty="0" smtClean="0"/>
              <a:t>GIF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에서 속이 찬 네모들은 각 각의 유령들의 </a:t>
            </a:r>
            <a:r>
              <a:rPr lang="ko-KR" altLang="en-US" sz="1400" dirty="0" err="1" smtClean="0"/>
              <a:t>타게팅</a:t>
            </a:r>
            <a:r>
              <a:rPr lang="ko-KR" altLang="en-US" sz="1400" dirty="0" smtClean="0"/>
              <a:t> 타일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분산모드는 유령들을 퍼지게 하는 모드이며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 모드 </a:t>
            </a:r>
            <a:r>
              <a:rPr lang="ko-KR" altLang="en-US" sz="1400" dirty="0" err="1" smtClean="0"/>
              <a:t>일때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타게팅</a:t>
            </a:r>
            <a:r>
              <a:rPr lang="ko-KR" altLang="en-US" sz="1400" dirty="0" smtClean="0"/>
              <a:t> 타일은 </a:t>
            </a:r>
            <a:r>
              <a:rPr lang="ko-KR" altLang="en-US" sz="1400" dirty="0" err="1" smtClean="0"/>
              <a:t>맵의</a:t>
            </a:r>
            <a:r>
              <a:rPr lang="ko-KR" altLang="en-US" sz="1400" dirty="0" smtClean="0"/>
              <a:t> 가장 끝입니다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유령마다 고유의 코너를 </a:t>
            </a:r>
            <a:r>
              <a:rPr lang="ko-KR" altLang="en-US" sz="1400" dirty="0" err="1" smtClean="0"/>
              <a:t>갖고있습니다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추적모드는 유령들이 각자의 방식으로 </a:t>
            </a:r>
            <a:r>
              <a:rPr lang="ko-KR" altLang="en-US" sz="1400" dirty="0" err="1" smtClean="0"/>
              <a:t>팩맨을</a:t>
            </a:r>
            <a:r>
              <a:rPr lang="ko-KR" altLang="en-US" sz="1400" dirty="0" smtClean="0"/>
              <a:t> 쫓는 모드입니다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정확하게는 </a:t>
            </a:r>
            <a:r>
              <a:rPr lang="ko-KR" altLang="en-US" sz="1400" dirty="0" err="1" smtClean="0"/>
              <a:t>타게팅</a:t>
            </a:r>
            <a:r>
              <a:rPr lang="ko-KR" altLang="en-US" sz="1400" dirty="0" smtClean="0"/>
              <a:t> 타일을 계산하는 과정이 유령들 마다 다릅니다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err="1" smtClean="0"/>
              <a:t>겁먹은모드는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팩맨이</a:t>
            </a:r>
            <a:r>
              <a:rPr lang="ko-KR" altLang="en-US" sz="1400" dirty="0" smtClean="0"/>
              <a:t> 큰 먹이를 먹었을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이동속도가 감소하고 분산모드가 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영원추적모드는 </a:t>
            </a:r>
            <a:r>
              <a:rPr lang="ko-KR" altLang="en-US" sz="1400" dirty="0" err="1" smtClean="0"/>
              <a:t>팩맨이</a:t>
            </a:r>
            <a:r>
              <a:rPr lang="ko-KR" altLang="en-US" sz="1400" dirty="0" smtClean="0"/>
              <a:t> 분산모드가 되지 않는 모드입니다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앞에서 유령은 일방통행 일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방향을 바꾸지 못한다고 했지만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실제 </a:t>
            </a:r>
            <a:r>
              <a:rPr lang="ko-KR" altLang="en-US" sz="1400" dirty="0" err="1" smtClean="0"/>
              <a:t>팩맨</a:t>
            </a:r>
            <a:r>
              <a:rPr lang="ko-KR" altLang="en-US" sz="1400" dirty="0" smtClean="0"/>
              <a:t> 게임에서는 이러한 모드 전환이 될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방향을 바꾸게 만들었고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이를 반영해 모드가 전환 될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방향을 바꾸게 해놨습니다</a:t>
            </a:r>
            <a:r>
              <a:rPr lang="en-US" altLang="ko-KR" sz="1400" dirty="0" smtClean="0"/>
              <a:t>. (</a:t>
            </a:r>
            <a:r>
              <a:rPr lang="ko-KR" altLang="en-US" sz="1400" dirty="0" err="1" smtClean="0"/>
              <a:t>겁먹은모드에서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다른모드는</a:t>
            </a:r>
            <a:r>
              <a:rPr lang="ko-KR" altLang="en-US" sz="1400" dirty="0" smtClean="0"/>
              <a:t> 방향을 바꾸지 않는 것 또한 구현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최초 게임 </a:t>
            </a:r>
            <a:r>
              <a:rPr lang="ko-KR" altLang="en-US" sz="1400" dirty="0" err="1" smtClean="0"/>
              <a:t>진행시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분산모드가 </a:t>
            </a:r>
            <a:r>
              <a:rPr lang="en-US" altLang="ko-KR" sz="1400" dirty="0"/>
              <a:t>7</a:t>
            </a:r>
            <a:r>
              <a:rPr lang="ko-KR" altLang="en-US" sz="1400" dirty="0" smtClean="0"/>
              <a:t>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이후 추적모드가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초</a:t>
            </a:r>
            <a:endParaRPr lang="en-US" altLang="ko-KR" sz="1400" dirty="0" smtClean="0"/>
          </a:p>
          <a:p>
            <a:r>
              <a:rPr lang="ko-KR" altLang="en-US" sz="1400" dirty="0" smtClean="0"/>
              <a:t>이후 분산모드 </a:t>
            </a:r>
            <a:r>
              <a:rPr lang="en-US" altLang="ko-KR" sz="1400" dirty="0"/>
              <a:t>7</a:t>
            </a:r>
            <a:r>
              <a:rPr lang="ko-KR" altLang="en-US" sz="1400" dirty="0" smtClean="0"/>
              <a:t>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추적모드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초</a:t>
            </a:r>
            <a:endParaRPr lang="en-US" altLang="ko-KR" sz="1400" dirty="0" smtClean="0"/>
          </a:p>
          <a:p>
            <a:r>
              <a:rPr lang="ko-KR" altLang="en-US" sz="1400" dirty="0" smtClean="0"/>
              <a:t>이후 분산모드 </a:t>
            </a:r>
            <a:r>
              <a:rPr lang="en-US" altLang="ko-KR" sz="1400" dirty="0"/>
              <a:t>6</a:t>
            </a:r>
            <a:r>
              <a:rPr lang="ko-KR" altLang="en-US" sz="1400" dirty="0" smtClean="0"/>
              <a:t>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추적모드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초</a:t>
            </a:r>
            <a:endParaRPr lang="en-US" altLang="ko-KR" sz="1400" dirty="0" smtClean="0"/>
          </a:p>
          <a:p>
            <a:r>
              <a:rPr lang="ko-KR" altLang="en-US" sz="1400" dirty="0" smtClean="0"/>
              <a:t>이후 분산모드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영원추적모드로 모드 변환이 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겁먹은 모드로 바뀌어도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이전 모드의 시간을 갖고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겁먹은 모드가 끝난 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다시 재개하기 때문에 유령의 움직임이 다양해지게 됩니다</a:t>
            </a:r>
            <a:r>
              <a:rPr lang="en-US" altLang="ko-KR" sz="1400" dirty="0" smtClean="0"/>
              <a:t>. 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6801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유령 모드변환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340768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120439"/>
            <a:ext cx="5087471" cy="3996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1640" y="544522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유령들의 모드변환을 담당하는 매니저클래스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9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유령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–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개별 특성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340768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268760"/>
            <a:ext cx="1516765" cy="1076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3768" y="1437102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블링키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팩맨의</a:t>
            </a:r>
            <a:r>
              <a:rPr lang="ko-KR" altLang="en-US" sz="1600" dirty="0" smtClean="0"/>
              <a:t> 위치를 </a:t>
            </a:r>
            <a:r>
              <a:rPr lang="ko-KR" altLang="en-US" sz="1600" dirty="0" err="1" smtClean="0"/>
              <a:t>타게팅</a:t>
            </a:r>
            <a:r>
              <a:rPr lang="ko-KR" altLang="en-US" sz="1600" dirty="0" smtClean="0"/>
              <a:t> 타일로 삼음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58" y="2921470"/>
            <a:ext cx="1564391" cy="1257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83768" y="3226954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핑키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팩맨의</a:t>
            </a:r>
            <a:r>
              <a:rPr lang="ko-KR" altLang="en-US" dirty="0" smtClean="0"/>
              <a:t> 진행 방향의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칸 앞을 </a:t>
            </a:r>
            <a:r>
              <a:rPr lang="ko-KR" altLang="en-US" dirty="0" err="1" smtClean="0"/>
              <a:t>타게팅</a:t>
            </a:r>
            <a:r>
              <a:rPr lang="ko-KR" altLang="en-US" dirty="0" smtClean="0"/>
              <a:t> 타일로 삼음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0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유령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–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개별 특성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02" y="1628800"/>
            <a:ext cx="2378562" cy="23219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23928" y="1916832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잉키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블링키의</a:t>
            </a:r>
            <a:r>
              <a:rPr lang="ko-KR" altLang="en-US" dirty="0" smtClean="0"/>
              <a:t> 위치에서 </a:t>
            </a:r>
            <a:r>
              <a:rPr lang="ko-KR" altLang="en-US" dirty="0" err="1" smtClean="0"/>
              <a:t>팩맨의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칸앞</a:t>
            </a:r>
            <a:r>
              <a:rPr lang="ko-KR" altLang="en-US" dirty="0" smtClean="0"/>
              <a:t> 타일을 잇는 벡터가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배의 길이가 되는 지점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2996952"/>
            <a:ext cx="47244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유령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–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개별 특성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570" y="1427293"/>
            <a:ext cx="4525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클리드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팩맨으로부터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타일 떨어지면 </a:t>
            </a:r>
            <a:r>
              <a:rPr lang="ko-KR" altLang="en-US" dirty="0" err="1" smtClean="0"/>
              <a:t>블링키</a:t>
            </a:r>
            <a:r>
              <a:rPr lang="ko-KR" altLang="en-US" dirty="0" smtClean="0"/>
              <a:t> 처럼 </a:t>
            </a:r>
            <a:r>
              <a:rPr lang="ko-KR" altLang="en-US" dirty="0" err="1" smtClean="0"/>
              <a:t>팩맨의</a:t>
            </a:r>
            <a:r>
              <a:rPr lang="ko-KR" altLang="en-US" dirty="0" smtClean="0"/>
              <a:t> 위치가 </a:t>
            </a:r>
            <a:r>
              <a:rPr lang="ko-KR" altLang="en-US" dirty="0" err="1" smtClean="0"/>
              <a:t>타게팅</a:t>
            </a:r>
            <a:r>
              <a:rPr lang="ko-KR" altLang="en-US" dirty="0" smtClean="0"/>
              <a:t> 타일</a:t>
            </a:r>
            <a:r>
              <a:rPr lang="en-US" altLang="ko-KR" dirty="0" smtClean="0"/>
              <a:t>, 8</a:t>
            </a:r>
            <a:r>
              <a:rPr lang="ko-KR" altLang="en-US" dirty="0" smtClean="0"/>
              <a:t>타일 이내로 들어가면 분산모드 </a:t>
            </a:r>
            <a:endParaRPr lang="en-US" altLang="ko-KR" dirty="0" smtClean="0"/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표시는 </a:t>
            </a:r>
            <a:r>
              <a:rPr lang="ko-KR" altLang="en-US" dirty="0" err="1" smtClean="0"/>
              <a:t>클리드가</a:t>
            </a:r>
            <a:r>
              <a:rPr lang="ko-KR" altLang="en-US" dirty="0" smtClean="0"/>
              <a:t> 자체적인 모드 변경을 하는 위치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284984"/>
            <a:ext cx="40290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완성도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를 향해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10204"/>
            <a:ext cx="2917582" cy="32108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70" y="1010204"/>
            <a:ext cx="2902788" cy="3194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3608" y="4348994"/>
            <a:ext cx="2257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유령 </a:t>
            </a:r>
            <a:r>
              <a:rPr lang="ko-KR" altLang="en-US" sz="1100" dirty="0" err="1"/>
              <a:t>겁먹은모드</a:t>
            </a:r>
            <a:r>
              <a:rPr lang="ko-KR" altLang="en-US" sz="1100" dirty="0"/>
              <a:t> 버그수정 </a:t>
            </a:r>
            <a:r>
              <a:rPr lang="ko-KR" altLang="en-US" sz="1100" dirty="0" smtClean="0"/>
              <a:t>전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868144" y="4370004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유령 </a:t>
            </a:r>
            <a:r>
              <a:rPr lang="ko-KR" altLang="en-US" sz="1100" dirty="0" err="1"/>
              <a:t>겁</a:t>
            </a:r>
            <a:r>
              <a:rPr lang="ko-KR" altLang="en-US" sz="1100" dirty="0" err="1" smtClean="0"/>
              <a:t>먹은모드</a:t>
            </a:r>
            <a:r>
              <a:rPr lang="ko-KR" altLang="en-US" sz="1100" dirty="0" smtClean="0"/>
              <a:t> 버그수정 후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7205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1700808"/>
            <a:ext cx="799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문서에 </a:t>
            </a:r>
            <a:r>
              <a:rPr lang="en-US" altLang="ko-KR" dirty="0" smtClean="0"/>
              <a:t>GIF</a:t>
            </a:r>
            <a:r>
              <a:rPr lang="ko-KR" altLang="en-US" dirty="0" smtClean="0"/>
              <a:t>파일이 포함되어 있기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슬라이드 쇼로 봐주셨으면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같이 포함된 </a:t>
            </a:r>
            <a:r>
              <a:rPr lang="en-US" altLang="ko-KR" dirty="0" smtClean="0"/>
              <a:t>APK</a:t>
            </a:r>
            <a:r>
              <a:rPr lang="ko-KR" altLang="en-US" dirty="0" smtClean="0"/>
              <a:t>와 프로젝트는 </a:t>
            </a:r>
            <a:r>
              <a:rPr lang="ko-KR" altLang="en-US" dirty="0" err="1" smtClean="0"/>
              <a:t>갤럭시</a:t>
            </a:r>
            <a:r>
              <a:rPr lang="ko-KR" altLang="en-US" dirty="0" smtClean="0"/>
              <a:t> 노트</a:t>
            </a:r>
            <a:r>
              <a:rPr lang="en-US" altLang="ko-KR" dirty="0" smtClean="0"/>
              <a:t>9(2560*1440)</a:t>
            </a:r>
            <a:r>
              <a:rPr lang="ko-KR" altLang="en-US" dirty="0" smtClean="0"/>
              <a:t>에 맞게 </a:t>
            </a:r>
            <a:r>
              <a:rPr lang="ko-KR" altLang="en-US" dirty="0" err="1" smtClean="0"/>
              <a:t>세팅</a:t>
            </a:r>
            <a:r>
              <a:rPr lang="ko-KR" altLang="en-US" dirty="0" smtClean="0"/>
              <a:t> 되어 있습니다</a:t>
            </a:r>
            <a:r>
              <a:rPr lang="en-US" altLang="ko-KR" dirty="0" smtClean="0"/>
              <a:t>.</a:t>
            </a:r>
          </a:p>
          <a:p>
            <a:endParaRPr lang="en-US" altLang="ko-KR" dirty="0" err="1" smtClean="0"/>
          </a:p>
          <a:p>
            <a:r>
              <a:rPr lang="ko-KR" altLang="en-US" dirty="0" err="1" smtClean="0"/>
              <a:t>팩맨을</a:t>
            </a:r>
            <a:r>
              <a:rPr lang="ko-KR" altLang="en-US" dirty="0" smtClean="0"/>
              <a:t> 만들면서 도움이 되었던 사이트가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사이트의 정보를 </a:t>
            </a:r>
            <a:r>
              <a:rPr lang="ko-KR" altLang="en-US" dirty="0" err="1" smtClean="0"/>
              <a:t>기반으로하여</a:t>
            </a:r>
            <a:r>
              <a:rPr lang="ko-KR" altLang="en-US" dirty="0" smtClean="0"/>
              <a:t> 기획을 했습니다</a:t>
            </a:r>
            <a:r>
              <a:rPr lang="en-US" altLang="ko-KR" dirty="0" smtClean="0"/>
              <a:t>.</a:t>
            </a:r>
          </a:p>
          <a:p>
            <a:endParaRPr lang="en-US" altLang="ko-KR" dirty="0">
              <a:hlinkClick r:id="rId3"/>
            </a:endParaRPr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gameinternals.com/understanding-pac-man-ghost-behavior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bg1"/>
                </a:solidFill>
              </a:rPr>
              <a:t>INTRO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</a:rPr>
              <a:t>교육생 이정수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전체 플레이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GIF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812360" cy="42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err="1" smtClean="0">
                <a:solidFill>
                  <a:schemeClr val="bg1"/>
                </a:solidFill>
              </a:rPr>
              <a:t>맵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 로드 세이브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1700808"/>
            <a:ext cx="799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맵은</a:t>
            </a:r>
            <a:r>
              <a:rPr lang="ko-KR" altLang="en-US" dirty="0" smtClean="0"/>
              <a:t> 타일기반으로 작성되었고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차원 배열로 타일에 접근하였습니다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맵의</a:t>
            </a:r>
            <a:r>
              <a:rPr lang="ko-KR" altLang="en-US" dirty="0" smtClean="0"/>
              <a:t> 정보는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파일로 저장됩니다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맵은</a:t>
            </a:r>
            <a:r>
              <a:rPr lang="ko-KR" altLang="en-US" dirty="0" smtClean="0"/>
              <a:t> 리소스폴더에 미리 저장되어 있으며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최초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리소스폴더에서 기기의 로컬경로로 기본 스테이지를 만들어 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 내에서 에디터로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만들면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기기의 로컬경로에 파일을 생성하게 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561254"/>
            <a:ext cx="1495425" cy="542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480292"/>
            <a:ext cx="1390650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V="1">
            <a:off x="3635896" y="4653136"/>
            <a:ext cx="136815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724128" y="4869160"/>
            <a:ext cx="72008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23928" y="4561254"/>
            <a:ext cx="6480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기본 </a:t>
            </a:r>
            <a:r>
              <a:rPr lang="ko-KR" altLang="en-US" sz="1050" dirty="0" err="1" smtClean="0"/>
              <a:t>맵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228184" y="5551815"/>
            <a:ext cx="864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/>
              <a:t>커스텀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맵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8948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에디터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GIF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556792"/>
            <a:ext cx="7178391" cy="39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7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에디터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1700808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에디터는 </a:t>
            </a:r>
            <a:r>
              <a:rPr lang="en-US" altLang="ko-KR" dirty="0" err="1" smtClean="0"/>
              <a:t>PointerHandler</a:t>
            </a:r>
            <a:r>
              <a:rPr lang="ko-KR" altLang="en-US" dirty="0" smtClean="0"/>
              <a:t>를 사용해 </a:t>
            </a:r>
            <a:r>
              <a:rPr lang="ko-KR" altLang="en-US" dirty="0" err="1" smtClean="0"/>
              <a:t>모바일에서도</a:t>
            </a:r>
            <a:r>
              <a:rPr lang="ko-KR" altLang="en-US" dirty="0" smtClean="0"/>
              <a:t> 터치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드래그가 되게 만들었습니다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맵은</a:t>
            </a:r>
            <a:r>
              <a:rPr lang="ko-KR" altLang="en-US" dirty="0" smtClean="0"/>
              <a:t> 고정크기로 저장되고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가운데의 노란 섹터는 터치가 되지도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타일의 정보도 바뀌지 않습니다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410399"/>
            <a:ext cx="1028700" cy="628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4210082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앞선 </a:t>
            </a:r>
            <a:r>
              <a:rPr lang="en-US" altLang="ko-KR" dirty="0" smtClean="0"/>
              <a:t>GIF</a:t>
            </a:r>
            <a:r>
              <a:rPr lang="ko-KR" altLang="en-US" dirty="0" smtClean="0"/>
              <a:t>가 끝난 후의 로컬경로의 파일 목록들입니다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파일은 생성시에 인덱스를 붙여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어떤 파일이 삭제 되었다면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인덱스를 비교해 파일명을 바꾸어서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사용자가 만든 순서대로 파일을 관리 할 수 있게 보장합니다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2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err="1" smtClean="0">
                <a:solidFill>
                  <a:schemeClr val="bg1"/>
                </a:solidFill>
              </a:rPr>
              <a:t>유닛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 상속 구조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83868" y="1268760"/>
            <a:ext cx="237626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abstract class </a:t>
            </a:r>
            <a:r>
              <a:rPr lang="en-US" altLang="ko-KR" dirty="0" err="1" smtClean="0"/>
              <a:t>BaseUnit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55576" y="2852936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abstract class </a:t>
            </a:r>
            <a:r>
              <a:rPr lang="en-US" altLang="ko-KR" dirty="0" err="1" smtClean="0"/>
              <a:t>BaseGhost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652120" y="2813585"/>
            <a:ext cx="252028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PackMan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55576" y="4696841"/>
            <a:ext cx="115212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Blinky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07976" y="4849241"/>
            <a:ext cx="115212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Blinky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60376" y="5001641"/>
            <a:ext cx="115212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Blinky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212776" y="5205089"/>
            <a:ext cx="115212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Blinky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841738" y="2132856"/>
            <a:ext cx="54213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580112" y="2149184"/>
            <a:ext cx="648072" cy="631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7" idx="2"/>
          </p:cNvCxnSpPr>
          <p:nvPr/>
        </p:nvCxnSpPr>
        <p:spPr>
          <a:xfrm>
            <a:off x="2015716" y="3717032"/>
            <a:ext cx="0" cy="9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2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이동 방식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-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공통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06566"/>
            <a:ext cx="2232248" cy="22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808" y="1196752"/>
            <a:ext cx="63367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타일 </a:t>
            </a:r>
            <a:r>
              <a:rPr lang="ko-KR" altLang="en-US" sz="1100" b="1" dirty="0" err="1" smtClean="0"/>
              <a:t>맵에서의</a:t>
            </a:r>
            <a:r>
              <a:rPr lang="ko-KR" altLang="en-US" sz="1100" b="1" dirty="0" smtClean="0"/>
              <a:t> 위치 </a:t>
            </a:r>
            <a:r>
              <a:rPr lang="en-US" altLang="ko-KR" sz="1100" b="1" dirty="0" smtClean="0"/>
              <a:t>= </a:t>
            </a:r>
            <a:r>
              <a:rPr lang="ko-KR" altLang="en-US" sz="1100" b="1" dirty="0" smtClean="0"/>
              <a:t>네모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ko-KR" altLang="en-US" sz="1100" b="1" dirty="0" err="1" smtClean="0"/>
              <a:t>유닛의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스프라이트가</a:t>
            </a:r>
            <a:r>
              <a:rPr lang="ko-KR" altLang="en-US" sz="1100" b="1" dirty="0" smtClean="0"/>
              <a:t> 이동방향으로부터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만큼 움직였을 때</a:t>
            </a:r>
            <a:r>
              <a:rPr lang="en-US" altLang="ko-KR" sz="1100" b="1" dirty="0" smtClean="0"/>
              <a:t>,</a:t>
            </a:r>
          </a:p>
          <a:p>
            <a:r>
              <a:rPr lang="ko-KR" altLang="en-US" sz="1100" b="1" dirty="0" smtClean="0"/>
              <a:t>타일 한 칸 이동 후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스프라이트의</a:t>
            </a:r>
            <a:r>
              <a:rPr lang="ko-KR" altLang="en-US" sz="1100" b="1" dirty="0" smtClean="0"/>
              <a:t> 로컬 포지션을 </a:t>
            </a:r>
            <a:r>
              <a:rPr lang="en-US" altLang="ko-KR" sz="1100" b="1" dirty="0" smtClean="0"/>
              <a:t>0</a:t>
            </a:r>
            <a:r>
              <a:rPr lang="ko-KR" altLang="en-US" sz="1100" b="1" dirty="0" smtClean="0"/>
              <a:t>으로 바꿔서 이동합니다</a:t>
            </a:r>
            <a:r>
              <a:rPr lang="en-US" altLang="ko-KR" sz="1100" b="1" dirty="0" smtClean="0"/>
              <a:t>.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이동방향이 왼쪽일 때를 예로 들면 </a:t>
            </a:r>
            <a:r>
              <a:rPr lang="ko-KR" altLang="en-US" sz="1100" b="1" dirty="0" err="1" smtClean="0"/>
              <a:t>스프라이트의</a:t>
            </a:r>
            <a:r>
              <a:rPr lang="ko-KR" altLang="en-US" sz="1100" b="1" dirty="0" smtClean="0"/>
              <a:t> 로컬포지션을 </a:t>
            </a:r>
            <a:r>
              <a:rPr lang="en-US" altLang="ko-KR" sz="1100" b="1" dirty="0" smtClean="0"/>
              <a:t>0~ -1 </a:t>
            </a:r>
            <a:r>
              <a:rPr lang="ko-KR" altLang="en-US" sz="1100" b="1" dirty="0" smtClean="0"/>
              <a:t>까지 움직이게 하고</a:t>
            </a:r>
            <a:r>
              <a:rPr lang="en-US" altLang="ko-KR" sz="1100" b="1" dirty="0" smtClean="0"/>
              <a:t>, </a:t>
            </a:r>
          </a:p>
          <a:p>
            <a:r>
              <a:rPr lang="ko-KR" altLang="en-US" sz="1100" b="1" dirty="0" err="1" smtClean="0"/>
              <a:t>스프라이트의</a:t>
            </a:r>
            <a:r>
              <a:rPr lang="ko-KR" altLang="en-US" sz="1100" b="1" dirty="0" smtClean="0"/>
              <a:t> 로컬포지션이 </a:t>
            </a:r>
            <a:r>
              <a:rPr lang="en-US" altLang="ko-KR" sz="1100" b="1" dirty="0" smtClean="0"/>
              <a:t>-1</a:t>
            </a:r>
            <a:r>
              <a:rPr lang="ko-KR" altLang="en-US" sz="1100" b="1" dirty="0" smtClean="0"/>
              <a:t>보다 아래면</a:t>
            </a:r>
            <a:r>
              <a:rPr lang="en-US" altLang="ko-KR" sz="1100" b="1" dirty="0" smtClean="0"/>
              <a:t>, </a:t>
            </a:r>
          </a:p>
          <a:p>
            <a:r>
              <a:rPr lang="ko-KR" altLang="en-US" sz="1100" b="1" dirty="0" err="1" smtClean="0"/>
              <a:t>유닛의</a:t>
            </a:r>
            <a:r>
              <a:rPr lang="ko-KR" altLang="en-US" sz="1100" b="1" dirty="0" smtClean="0"/>
              <a:t> 실제좌표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네모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를 이동한 후의 타일의 좌표로 바꿉니다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endParaRPr lang="en-US" altLang="ko-KR" sz="11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331640" y="4221088"/>
            <a:ext cx="6840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accent1"/>
                </a:solidFill>
              </a:rPr>
              <a:t>처음에는 이 방식을 적용시킬 때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accent1"/>
                </a:solidFill>
              </a:rPr>
              <a:t>애니메이션의 이벤트를 활용하여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accent1"/>
                </a:solidFill>
              </a:rPr>
              <a:t>애니메이션이 끝났을 때 이벤트에 함수를 넣어 움직이는 방법을 택했었지만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accent1"/>
                </a:solidFill>
              </a:rPr>
              <a:t>개발이 진행되면서 이동속도를 조절해야 할 때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ko-KR" altLang="en-US" sz="1100" b="1" dirty="0" smtClean="0">
                <a:solidFill>
                  <a:schemeClr val="accent1"/>
                </a:solidFill>
              </a:rPr>
              <a:t>문제가 있었습니다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.</a:t>
            </a:r>
          </a:p>
          <a:p>
            <a:endParaRPr lang="en-US" altLang="ko-KR" sz="1100" b="1" dirty="0">
              <a:solidFill>
                <a:schemeClr val="accent1"/>
              </a:solidFill>
            </a:endParaRPr>
          </a:p>
          <a:p>
            <a:r>
              <a:rPr lang="ko-KR" altLang="en-US" sz="1100" b="1" dirty="0" smtClean="0">
                <a:solidFill>
                  <a:schemeClr val="accent1"/>
                </a:solidFill>
              </a:rPr>
              <a:t>애니메이션의 길이를 늘리게 되면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, </a:t>
            </a:r>
            <a:r>
              <a:rPr lang="ko-KR" altLang="en-US" sz="1100" b="1" dirty="0" err="1" smtClean="0">
                <a:solidFill>
                  <a:schemeClr val="accent1"/>
                </a:solidFill>
              </a:rPr>
              <a:t>보간되는</a:t>
            </a:r>
            <a:r>
              <a:rPr lang="ko-KR" altLang="en-US" sz="1100" b="1" dirty="0" smtClean="0">
                <a:solidFill>
                  <a:schemeClr val="accent1"/>
                </a:solidFill>
              </a:rPr>
              <a:t> 로컬포지션의 값이 너무 커져서 툭툭 끊기는 것입니다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. </a:t>
            </a:r>
            <a:r>
              <a:rPr lang="ko-KR" altLang="en-US" sz="1100" b="1" dirty="0" smtClean="0">
                <a:solidFill>
                  <a:schemeClr val="accent1"/>
                </a:solidFill>
              </a:rPr>
              <a:t>그렇기에 애니메이션으로 이동하는 방식은 포기하고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, Update()</a:t>
            </a:r>
            <a:r>
              <a:rPr lang="ko-KR" altLang="en-US" sz="1100" b="1" dirty="0" smtClean="0">
                <a:solidFill>
                  <a:schemeClr val="accent1"/>
                </a:solidFill>
              </a:rPr>
              <a:t>에서 로컬포지션을 바꾸는 방법으로 위 문제를 해결했습니다</a:t>
            </a:r>
            <a:r>
              <a:rPr lang="en-US" altLang="ko-KR" sz="1100" b="1" dirty="0" smtClean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90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9450" y="13260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이동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– </a:t>
            </a:r>
            <a:r>
              <a:rPr lang="ko-KR" altLang="en-US" sz="2000" b="1" spc="-150" dirty="0" err="1" smtClean="0">
                <a:solidFill>
                  <a:schemeClr val="bg1"/>
                </a:solidFill>
              </a:rPr>
              <a:t>팩맨</a:t>
            </a:r>
            <a:r>
              <a:rPr lang="ko-KR" altLang="en-US" sz="20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GIF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50" y="1412776"/>
            <a:ext cx="6262092" cy="34204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7624" y="5157192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이동 후 매번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진행방향 앞의 타일이 장애물인지 판단하고 장애물이면 멈춥니다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 입력을 받아서 저장된 방향으로 갈 수 있는 곳이 나오면 방향을 저장된 방향으로 바꿉니다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9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942</Words>
  <Application>Microsoft Office PowerPoint</Application>
  <PresentationFormat>화면 슬라이드 쇼(4:3)</PresentationFormat>
  <Paragraphs>152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이 정수</cp:lastModifiedBy>
  <cp:revision>63</cp:revision>
  <dcterms:created xsi:type="dcterms:W3CDTF">2016-11-03T20:47:04Z</dcterms:created>
  <dcterms:modified xsi:type="dcterms:W3CDTF">2020-01-13T15:39:15Z</dcterms:modified>
</cp:coreProperties>
</file>